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B92DD-40C8-458D-A6AB-E30925E9167E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131EF-BC95-4498-AB11-D7D0A6B64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2.goshen.edu/~marvinpb/throw/a26.htm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2.goshen.edu/~marvinpb/throw/a19moisten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858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2.goshen.edu/~marvinpb/throw/a26e_power_wedge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394" y="0"/>
            <a:ext cx="687160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2.goshen.edu/~marvinpb/throw/a18attach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5567" y="0"/>
            <a:ext cx="6871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2.goshen.edu/~marvinpb/throw/a20center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2.goshen.edu/~marvinpb/throw/a22_left_elbow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2.goshen.edu/~marvinpb/throw/a25_left_hand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2.goshen.edu/~marvinpb/throw/a26hands_center_tex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2.goshen.edu/~marvinpb/throw/a26a_side_v_check_center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2.goshen.edu/~marvinpb/throw/a26d_push_down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2.goshen.edu/~marvinpb/throw/a26vb_files/a26b_power_wedge_t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1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0</Words>
  <Application>Microsoft Office PowerPoint</Application>
  <PresentationFormat>On-screen Show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47</cp:revision>
  <dcterms:created xsi:type="dcterms:W3CDTF">2010-10-11T11:40:15Z</dcterms:created>
  <dcterms:modified xsi:type="dcterms:W3CDTF">2011-04-20T22:45:00Z</dcterms:modified>
</cp:coreProperties>
</file>